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799EB7-42D9-4512-8322-68DC20335638}" type="datetimeFigureOut">
              <a:rPr lang="sk-SK" smtClean="0"/>
              <a:pPr/>
              <a:t>10. 4. 2020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46D8C0-CF08-4BB7-820F-8D1F4072763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5400" b="1" dirty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sk-SK" sz="5400" b="1" cap="all" dirty="0">
                <a:solidFill>
                  <a:srgbClr val="FF0000"/>
                </a:solidFill>
                <a:latin typeface="Comic Sans MS" pitchFamily="66" charset="0"/>
              </a:rPr>
              <a:t>to má aké deti</a:t>
            </a:r>
            <a:endParaRPr lang="sk-SK" sz="5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cap="all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Domáce Zvieratá a ich mláďatá</a:t>
            </a:r>
          </a:p>
        </p:txBody>
      </p:sp>
      <p:pic>
        <p:nvPicPr>
          <p:cNvPr id="1026" name="Picture 2" descr="C:\Users\janka\AppData\Local\Microsoft\Windows\Temporary Internet Files\Content.IE5\BDL9DD2F\MC90044043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509120"/>
            <a:ext cx="1828800" cy="1676400"/>
          </a:xfrm>
          <a:prstGeom prst="rect">
            <a:avLst/>
          </a:prstGeom>
          <a:noFill/>
        </p:spPr>
      </p:pic>
      <p:pic>
        <p:nvPicPr>
          <p:cNvPr id="1027" name="Picture 3" descr="C:\Users\janka\AppData\Local\Microsoft\Windows\Temporary Internet Files\Content.IE5\BDL9DD2F\MC9004108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615" y="274018"/>
            <a:ext cx="3165297" cy="20028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Mačiatka má mačka </a:t>
            </a:r>
            <a:r>
              <a:rPr lang="sk-SK" sz="2800" cap="all" dirty="0" err="1">
                <a:latin typeface="Times New Roman" pitchFamily="18" charset="0"/>
                <a:cs typeface="Times New Roman" pitchFamily="18" charset="0"/>
              </a:rPr>
              <a:t>murka</a:t>
            </a:r>
            <a:endParaRPr lang="sk-SK" sz="2800" cap="al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Neustále na ne žmurká.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Keď sa pekne vyspinkali,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Labkami sa umývali.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cap="all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mačka</a:t>
            </a:r>
          </a:p>
        </p:txBody>
      </p:sp>
      <p:pic>
        <p:nvPicPr>
          <p:cNvPr id="6" name="Obrázok 5" descr="mač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068960"/>
            <a:ext cx="4248472" cy="3456384"/>
          </a:xfrm>
          <a:prstGeom prst="rect">
            <a:avLst/>
          </a:prstGeom>
        </p:spPr>
      </p:pic>
      <p:pic>
        <p:nvPicPr>
          <p:cNvPr id="5" name="macka.wav">
            <a:hlinkClick r:id="" action="ppaction://media"/>
          </p:cNvPr>
          <p:cNvPicPr>
            <a:picLocks noRot="1" noChangeAspect="1"/>
          </p:cNvPicPr>
          <p:nvPr>
            <a:wavAudioFile r:embed="rId1" name="macka.wav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Sivá koza bradatá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Mala štyri kozľatá.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Nožičkami </a:t>
            </a:r>
            <a:r>
              <a:rPr lang="sk-SK" sz="2800" cap="all" dirty="0" err="1">
                <a:latin typeface="Times New Roman" pitchFamily="18" charset="0"/>
                <a:cs typeface="Times New Roman" pitchFamily="18" charset="0"/>
              </a:rPr>
              <a:t>cupi</a:t>
            </a: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k-SK" sz="2800" cap="all" dirty="0" err="1">
                <a:latin typeface="Times New Roman" pitchFamily="18" charset="0"/>
                <a:cs typeface="Times New Roman" pitchFamily="18" charset="0"/>
              </a:rPr>
              <a:t>dupi</a:t>
            </a: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Utekajú do chalupy</a:t>
            </a:r>
            <a:r>
              <a:rPr lang="sk-SK" cap="al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sk-SK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cap="all" dirty="0">
                <a:solidFill>
                  <a:srgbClr val="002060"/>
                </a:solidFill>
                <a:latin typeface="Comic Sans MS" pitchFamily="66" charset="0"/>
              </a:rPr>
              <a:t>koza</a:t>
            </a:r>
          </a:p>
        </p:txBody>
      </p:sp>
      <p:pic>
        <p:nvPicPr>
          <p:cNvPr id="4" name="Obrázok 3" descr="ko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276872"/>
            <a:ext cx="4032448" cy="3667100"/>
          </a:xfrm>
          <a:prstGeom prst="rect">
            <a:avLst/>
          </a:prstGeom>
        </p:spPr>
      </p:pic>
      <p:pic>
        <p:nvPicPr>
          <p:cNvPr id="6" name="641_koza[1].wav">
            <a:hlinkClick r:id="" action="ppaction://media"/>
          </p:cNvPr>
          <p:cNvPicPr>
            <a:picLocks noRot="1" noChangeAspect="1"/>
          </p:cNvPicPr>
          <p:nvPr>
            <a:wavAudioFile r:embed="rId1" name="641_koza[1].wav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5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Kravička má dieťatko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Čierno – biele teliatko.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Len čo ráno hore vstalo,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Hneď sa pekne učesalo.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cap="all" dirty="0">
                <a:solidFill>
                  <a:srgbClr val="002060"/>
                </a:solidFill>
                <a:latin typeface="Comic Sans MS" pitchFamily="66" charset="0"/>
              </a:rPr>
              <a:t>kravička</a:t>
            </a:r>
          </a:p>
        </p:txBody>
      </p:sp>
      <p:pic>
        <p:nvPicPr>
          <p:cNvPr id="4" name="Obrázok 3" descr="kra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3573016"/>
            <a:ext cx="4248472" cy="2952328"/>
          </a:xfrm>
          <a:prstGeom prst="rect">
            <a:avLst/>
          </a:prstGeom>
        </p:spPr>
      </p:pic>
      <p:pic>
        <p:nvPicPr>
          <p:cNvPr id="5" name="642_krava[1].wav">
            <a:hlinkClick r:id="" action="ppaction://media"/>
          </p:cNvPr>
          <p:cNvPicPr>
            <a:picLocks noRot="1" noChangeAspect="1"/>
          </p:cNvPicPr>
          <p:nvPr>
            <a:wavAudioFile r:embed="rId1" name="642_krava[1].wav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3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Z búdky  psíka dunča – tatka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Vykúkajú dve šteniatka.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Hav – hav, veľa práce majú,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V štekaní sa pretekajú.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cap="all" dirty="0">
                <a:solidFill>
                  <a:srgbClr val="002060"/>
                </a:solidFill>
                <a:latin typeface="Comic Sans MS" pitchFamily="66" charset="0"/>
              </a:rPr>
              <a:t>Pes - </a:t>
            </a:r>
            <a:r>
              <a:rPr lang="sk-SK" sz="5400" cap="all" dirty="0" err="1">
                <a:solidFill>
                  <a:srgbClr val="002060"/>
                </a:solidFill>
                <a:latin typeface="Comic Sans MS" pitchFamily="66" charset="0"/>
              </a:rPr>
              <a:t>fenka</a:t>
            </a:r>
            <a:endParaRPr lang="sk-SK" sz="5400" cap="all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Obrázok 3" descr="p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284984"/>
            <a:ext cx="3528392" cy="2880320"/>
          </a:xfrm>
          <a:prstGeom prst="rect">
            <a:avLst/>
          </a:prstGeom>
        </p:spPr>
      </p:pic>
      <p:pic>
        <p:nvPicPr>
          <p:cNvPr id="5" name="Obrázok 4" descr="šteniat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3933056"/>
            <a:ext cx="3096344" cy="2135882"/>
          </a:xfrm>
          <a:prstGeom prst="rect">
            <a:avLst/>
          </a:prstGeom>
        </p:spPr>
      </p:pic>
      <p:pic>
        <p:nvPicPr>
          <p:cNvPr id="6" name="114_pes[1].wav">
            <a:hlinkClick r:id="" action="ppaction://media"/>
          </p:cNvPr>
          <p:cNvPicPr>
            <a:picLocks noRot="1" noChangeAspect="1"/>
          </p:cNvPicPr>
          <p:nvPr>
            <a:wavAudioFile r:embed="rId1" name="114_pes[1].wav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7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Svinka krochká, rypáčikom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Hrozí svojim hlupáčikom.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Nechce také deti mať,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Čo len v blate sa chcú hrať.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cap="all" dirty="0">
                <a:solidFill>
                  <a:srgbClr val="002060"/>
                </a:solidFill>
                <a:latin typeface="Comic Sans MS" pitchFamily="66" charset="0"/>
              </a:rPr>
              <a:t>svinka</a:t>
            </a:r>
          </a:p>
        </p:txBody>
      </p:sp>
      <p:pic>
        <p:nvPicPr>
          <p:cNvPr id="4" name="Obrázok 3" descr="pras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789040"/>
            <a:ext cx="4104456" cy="2332856"/>
          </a:xfrm>
          <a:prstGeom prst="rect">
            <a:avLst/>
          </a:prstGeom>
        </p:spPr>
      </p:pic>
      <p:pic>
        <p:nvPicPr>
          <p:cNvPr id="5" name="Obrázok 4" descr="prasiat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6307" y="3803847"/>
            <a:ext cx="3174085" cy="2433465"/>
          </a:xfrm>
          <a:prstGeom prst="rect">
            <a:avLst/>
          </a:prstGeom>
        </p:spPr>
      </p:pic>
      <p:pic>
        <p:nvPicPr>
          <p:cNvPr id="6" name="643_prasa[1].wav">
            <a:hlinkClick r:id="" action="ppaction://media"/>
          </p:cNvPr>
          <p:cNvPicPr>
            <a:picLocks noRot="1" noChangeAspect="1"/>
          </p:cNvPicPr>
          <p:nvPr>
            <a:wavAudioFile r:embed="rId1" name="643_prasa[1].wav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3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Mama kvočka strakatá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Starosť má o kurčatá.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Keď slniečko pekne svieti,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Povyháňa z hniezda deti.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cap="all" dirty="0">
                <a:solidFill>
                  <a:srgbClr val="002060"/>
                </a:solidFill>
                <a:latin typeface="Comic Sans MS" pitchFamily="66" charset="0"/>
              </a:rPr>
              <a:t>Kvočka - sliepka</a:t>
            </a:r>
          </a:p>
        </p:txBody>
      </p:sp>
      <p:pic>
        <p:nvPicPr>
          <p:cNvPr id="4" name="Obrázok 3" descr="kuriat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4077072"/>
            <a:ext cx="2247900" cy="2028825"/>
          </a:xfrm>
          <a:prstGeom prst="rect">
            <a:avLst/>
          </a:prstGeom>
        </p:spPr>
      </p:pic>
      <p:pic>
        <p:nvPicPr>
          <p:cNvPr id="5" name="Obrázok 4" descr="sliepka a kuriat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573016"/>
            <a:ext cx="3600400" cy="2880320"/>
          </a:xfrm>
          <a:prstGeom prst="rect">
            <a:avLst/>
          </a:prstGeom>
        </p:spPr>
      </p:pic>
      <p:pic>
        <p:nvPicPr>
          <p:cNvPr id="6" name="644_sliepka[1].wav">
            <a:hlinkClick r:id="" action="ppaction://media"/>
          </p:cNvPr>
          <p:cNvPicPr>
            <a:picLocks noRot="1" noChangeAspect="1"/>
          </p:cNvPicPr>
          <p:nvPr>
            <a:wavAudioFile r:embed="rId1" name="644_sliepka[1].wav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Biela húska na rybníku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Učí deti plávať,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Aby sa jej nestratili,</a:t>
            </a:r>
          </a:p>
          <a:p>
            <a:pPr>
              <a:buNone/>
            </a:pPr>
            <a:r>
              <a:rPr lang="sk-SK" sz="2800" cap="all" dirty="0">
                <a:latin typeface="Times New Roman" pitchFamily="18" charset="0"/>
                <a:cs typeface="Times New Roman" pitchFamily="18" charset="0"/>
              </a:rPr>
              <a:t>Musí pozor dávať.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cap="all" dirty="0">
                <a:solidFill>
                  <a:srgbClr val="002060"/>
                </a:solidFill>
                <a:latin typeface="Comic Sans MS" pitchFamily="66" charset="0"/>
              </a:rPr>
              <a:t>hus</a:t>
            </a:r>
          </a:p>
        </p:txBody>
      </p:sp>
      <p:pic>
        <p:nvPicPr>
          <p:cNvPr id="4" name="Obrázok 3" descr="hú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149080"/>
            <a:ext cx="2466975" cy="1847850"/>
          </a:xfrm>
          <a:prstGeom prst="rect">
            <a:avLst/>
          </a:prstGeom>
        </p:spPr>
      </p:pic>
      <p:pic>
        <p:nvPicPr>
          <p:cNvPr id="6" name="Obrázok 5" descr="hus a húsatá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140968"/>
            <a:ext cx="4392488" cy="3024336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/>
          <a:lstStyle/>
          <a:p>
            <a:r>
              <a:rPr lang="sk-SK" cap="all" dirty="0">
                <a:solidFill>
                  <a:srgbClr val="FF0000"/>
                </a:solidFill>
                <a:latin typeface="Comic Sans MS" pitchFamily="66" charset="0"/>
              </a:rPr>
              <a:t>Zdroj:  vrabček</a:t>
            </a:r>
            <a:br>
              <a:rPr lang="sk-SK" cap="all" dirty="0">
                <a:solidFill>
                  <a:srgbClr val="FF0000"/>
                </a:solidFill>
                <a:latin typeface="Comic Sans MS" pitchFamily="66" charset="0"/>
              </a:rPr>
            </a:br>
            <a:br>
              <a:rPr lang="sk-SK" cap="all" dirty="0">
                <a:solidFill>
                  <a:srgbClr val="FF0000"/>
                </a:solidFill>
                <a:latin typeface="Comic Sans MS" pitchFamily="66" charset="0"/>
              </a:rPr>
            </a:br>
            <a:endParaRPr lang="sk-SK" cap="all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</TotalTime>
  <Words>155</Words>
  <Application>Microsoft Office PowerPoint</Application>
  <PresentationFormat>Prezentácia na obrazovke (4:3)</PresentationFormat>
  <Paragraphs>38</Paragraphs>
  <Slides>9</Slides>
  <Notes>0</Notes>
  <HiddenSlides>0</HiddenSlides>
  <MMClips>6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6" baseType="lpstr">
      <vt:lpstr>Comic Sans MS</vt:lpstr>
      <vt:lpstr>Lucida Sans Unicode</vt:lpstr>
      <vt:lpstr>Times New Roman</vt:lpstr>
      <vt:lpstr>Verdana</vt:lpstr>
      <vt:lpstr>Wingdings 2</vt:lpstr>
      <vt:lpstr>Wingdings 3</vt:lpstr>
      <vt:lpstr>Hala</vt:lpstr>
      <vt:lpstr>Kto má aké deti</vt:lpstr>
      <vt:lpstr>mačka</vt:lpstr>
      <vt:lpstr>koza</vt:lpstr>
      <vt:lpstr>kravička</vt:lpstr>
      <vt:lpstr>Pes - fenka</vt:lpstr>
      <vt:lpstr>svinka</vt:lpstr>
      <vt:lpstr>Kvočka - sliepka</vt:lpstr>
      <vt:lpstr>hus</vt:lpstr>
      <vt:lpstr>Zdroj:  vrabček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Kto má aké deti</dc:title>
  <dc:creator>janka</dc:creator>
  <cp:lastModifiedBy>Peter Bastuga</cp:lastModifiedBy>
  <cp:revision>9</cp:revision>
  <dcterms:created xsi:type="dcterms:W3CDTF">2012-04-19T21:21:34Z</dcterms:created>
  <dcterms:modified xsi:type="dcterms:W3CDTF">2020-04-10T11:43:00Z</dcterms:modified>
</cp:coreProperties>
</file>